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6908-FB60-44AA-B3B3-BAE66C3A0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EE2E8-BAD4-4A10-9BB9-2BF3E37C9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0EAD-01AA-4840-A584-7965206C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9DCD-ACB9-4BAF-A2CC-B35096D0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5180-5AD5-4333-8882-B11294DC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EB40-927B-4F29-AE98-9B20774F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E902E-050F-40A8-A04F-6CD0D0065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393A8-8E4A-40CB-9597-C55C9048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39E69-4156-424F-931B-317DB989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E92C-51CF-49F9-A861-5DEBE1AC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B42FE-59BD-4DC5-A076-946EC8521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EB996-7550-4C9F-8DBF-FCD55B1EB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A54F2-E656-4F55-B18F-FCA757E2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24C4-9FEB-4664-AAFE-DF77D6FE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C4304-C15F-43B1-BE97-7B485247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F17F-04FC-4CF2-90C2-03EE2DA2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17E2-F9C7-435E-BB0B-BDD2C9EA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F955-276E-4793-A864-3DFFA76E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103E-DF33-45AC-9226-A408A8ED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6ED29-D7E4-4C46-881E-5E96F01B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F7C6-0E40-4371-A984-64E2D600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F1BF5-D8AC-46A2-8AE4-43760F3E3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2E7E-9BEA-473D-B657-5C940EE2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007E-72CF-4DAB-A252-C0D855AA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09EA2-756B-423B-93E4-0C00155D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6EEB-B223-4F95-9749-8B4ECAAD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B10A3-5C6E-4E88-85FB-FE2B8BDE4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163F5-C8F9-47E1-9330-38484E6D0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CEADC-84AC-4BBF-AFAD-5B386183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FB515-F762-44FC-8072-39E054AC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AC388-B67A-4E37-8D7D-DF3E2032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065E-EE5B-44B1-B79B-C19054C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8FB8C-CFC2-456E-8950-01A05673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F5D05-8A63-45FD-8C98-A4C8569A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05B13-F722-40E9-83F6-7FB771EA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F52CA-A1F0-44F8-A38C-6998B4A01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BFB98-5188-4E94-8041-78F6DEB7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BFDC4-9791-4694-8B2E-85D0A2E9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98E647-DF92-4A8F-9856-EF67D2FF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0D7A-CF0F-4422-A61F-B9B298FC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5F4B1-0E5F-4ACC-8703-E0BF37FD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51150-EB34-4A87-A2E1-DFFCF784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DE769-7DD1-45E5-96DF-ED586627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23BE7-4992-45DF-93E3-58150292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E2349-CAC2-41AC-8C9F-3311FB68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C4105-17C2-4741-8C9D-806881E5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C33D-CF43-4621-94A8-0A4E0C71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4B05-9543-4126-89D1-80AB71A9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75AE-13F9-43CA-B2C5-F508E4253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98FFE-55DC-4333-B3C9-DD4202D8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990A-8687-4089-89B1-5AF7D1B0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2D79-B3F4-47AF-A3FA-0728250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E570-94EB-4768-8395-8645DB0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864EE-2913-4B28-AD88-6673D76AB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DBDF-75A0-430A-8BC0-FA0854DCB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EE71-D9E0-436F-9116-6D52727B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295CA-A281-4F1F-8D8E-4381BA12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4D1EE-E591-4D4D-8CC9-21C1DECD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7D13-60D5-41E6-A36E-3D6BA181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8B02-569B-4E76-B1C8-65A953162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D76FF-141C-4FFF-8D4B-FF9559DF0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3F8F-B9F7-4B8F-9B21-4479EED79F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AB9D-018E-4364-8E27-9568A9A29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723D-A5E2-4620-862C-B2743C8C6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8F9F-E430-4ACF-8BB8-353A3472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C0EC-CD79-455B-9130-4CBFA104C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Document Calls…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B37AAF-4F9D-4C70-9766-0F8B29143255}"/>
              </a:ext>
            </a:extLst>
          </p:cNvPr>
          <p:cNvSpPr/>
          <p:nvPr/>
        </p:nvSpPr>
        <p:spPr>
          <a:xfrm>
            <a:off x="0" y="0"/>
            <a:ext cx="12192000" cy="4025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02E4-5BE7-48F8-8CAE-2622DC7D8A1F}"/>
              </a:ext>
            </a:extLst>
          </p:cNvPr>
          <p:cNvSpPr txBox="1"/>
          <p:nvPr/>
        </p:nvSpPr>
        <p:spPr>
          <a:xfrm>
            <a:off x="571500" y="443289"/>
            <a:ext cx="688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How To Properly Document Calls On ACCIS…</a:t>
            </a:r>
          </a:p>
        </p:txBody>
      </p:sp>
      <p:pic>
        <p:nvPicPr>
          <p:cNvPr id="6" name="Picture 5" descr="The National Alliance Names Hold CEO - Professional Insurance Agents  Western Alliance">
            <a:extLst>
              <a:ext uri="{FF2B5EF4-FFF2-40B4-BE49-F238E27FC236}">
                <a16:creationId xmlns:a16="http://schemas.microsoft.com/office/drawing/2014/main" id="{4DEA505D-26D7-4A67-837B-8ED7AAFB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15" y="4190999"/>
            <a:ext cx="6145585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4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895A4-9638-422C-877F-114ED1E8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42304"/>
            <a:ext cx="1850347" cy="318985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hnschrift SemiCondensed" panose="020B0502040204020203" pitchFamily="34" charset="0"/>
              </a:rPr>
              <a:t>When you have all the information and are ready to document you do the following:</a:t>
            </a:r>
          </a:p>
        </p:txBody>
      </p:sp>
      <p:pic>
        <p:nvPicPr>
          <p:cNvPr id="14" name="Documentating calls">
            <a:hlinkClick r:id="" action="ppaction://media"/>
            <a:extLst>
              <a:ext uri="{FF2B5EF4-FFF2-40B4-BE49-F238E27FC236}">
                <a16:creationId xmlns:a16="http://schemas.microsoft.com/office/drawing/2014/main" id="{50CA178E-D91D-4B20-AB19-BD36CF45C6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0348" y="156411"/>
            <a:ext cx="9507464" cy="62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Bahnschrift SemiCondensed</vt:lpstr>
      <vt:lpstr>Calibri</vt:lpstr>
      <vt:lpstr>Calibri Light</vt:lpstr>
      <vt:lpstr>Office Theme</vt:lpstr>
      <vt:lpstr>How To Document Calls… </vt:lpstr>
      <vt:lpstr>When you have all the information and are ready to document you do the following: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Document Calls… </dc:title>
  <dc:creator>Jason Marmolejos</dc:creator>
  <cp:lastModifiedBy>Jason Marmolejos</cp:lastModifiedBy>
  <cp:revision>1</cp:revision>
  <dcterms:created xsi:type="dcterms:W3CDTF">2021-09-28T18:45:02Z</dcterms:created>
  <dcterms:modified xsi:type="dcterms:W3CDTF">2021-09-28T19:14:28Z</dcterms:modified>
</cp:coreProperties>
</file>